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485"/>
    <a:srgbClr val="376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0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78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82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92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59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33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34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61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54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7A83-B0C5-4669-A123-321780B94595}" type="datetimeFigureOut">
              <a:rPr lang="pl-PL" smtClean="0"/>
              <a:t>08.12.2022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12D1F-E92D-4AE9-A35E-D23252A382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45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83C42DE-A5EE-5A3F-ECEA-F8886B879E5A}"/>
              </a:ext>
            </a:extLst>
          </p:cNvPr>
          <p:cNvSpPr/>
          <p:nvPr/>
        </p:nvSpPr>
        <p:spPr>
          <a:xfrm>
            <a:off x="-1" y="1365250"/>
            <a:ext cx="7559675" cy="217805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28B480F-210A-CCA8-F45C-A59A79320D92}"/>
              </a:ext>
            </a:extLst>
          </p:cNvPr>
          <p:cNvSpPr/>
          <p:nvPr/>
        </p:nvSpPr>
        <p:spPr>
          <a:xfrm>
            <a:off x="-1" y="3543300"/>
            <a:ext cx="2673351" cy="217805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DFAB7AF-3D73-A4A7-12A6-D93B6811C886}"/>
              </a:ext>
            </a:extLst>
          </p:cNvPr>
          <p:cNvSpPr/>
          <p:nvPr/>
        </p:nvSpPr>
        <p:spPr>
          <a:xfrm>
            <a:off x="1" y="5721350"/>
            <a:ext cx="4886326" cy="217805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E00A854-19BF-61A9-EEB6-3921FD354319}"/>
              </a:ext>
            </a:extLst>
          </p:cNvPr>
          <p:cNvSpPr/>
          <p:nvPr/>
        </p:nvSpPr>
        <p:spPr>
          <a:xfrm>
            <a:off x="0" y="7899400"/>
            <a:ext cx="7559675" cy="217805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98E4C29-BD3E-B7E4-F4D6-2B9DE5F3464B}"/>
              </a:ext>
            </a:extLst>
          </p:cNvPr>
          <p:cNvSpPr/>
          <p:nvPr/>
        </p:nvSpPr>
        <p:spPr>
          <a:xfrm>
            <a:off x="2673349" y="3543300"/>
            <a:ext cx="4886325" cy="2178050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3EC6C28-9244-8FB1-063C-47CF46A419CF}"/>
              </a:ext>
            </a:extLst>
          </p:cNvPr>
          <p:cNvSpPr/>
          <p:nvPr/>
        </p:nvSpPr>
        <p:spPr>
          <a:xfrm>
            <a:off x="0" y="10077449"/>
            <a:ext cx="7559674" cy="614363"/>
          </a:xfrm>
          <a:prstGeom prst="rect">
            <a:avLst/>
          </a:prstGeom>
          <a:solidFill>
            <a:srgbClr val="A49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5F953E8-9CD1-5839-7BC8-42C1EA22E197}"/>
              </a:ext>
            </a:extLst>
          </p:cNvPr>
          <p:cNvSpPr txBox="1"/>
          <p:nvPr/>
        </p:nvSpPr>
        <p:spPr>
          <a:xfrm>
            <a:off x="2673349" y="8803759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9463C10-6F1B-2536-4F6D-660F2ABA882E}"/>
              </a:ext>
            </a:extLst>
          </p:cNvPr>
          <p:cNvSpPr txBox="1"/>
          <p:nvPr/>
        </p:nvSpPr>
        <p:spPr>
          <a:xfrm>
            <a:off x="1028699" y="4447659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6C41B58-14CB-ECA9-3761-81F0D52FC602}"/>
              </a:ext>
            </a:extLst>
          </p:cNvPr>
          <p:cNvSpPr txBox="1"/>
          <p:nvPr/>
        </p:nvSpPr>
        <p:spPr>
          <a:xfrm>
            <a:off x="4179887" y="4447658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FAADBDD-5C37-9317-836A-F34F37499940}"/>
              </a:ext>
            </a:extLst>
          </p:cNvPr>
          <p:cNvSpPr txBox="1"/>
          <p:nvPr/>
        </p:nvSpPr>
        <p:spPr>
          <a:xfrm>
            <a:off x="990599" y="6625709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C25A2AD-940A-55E4-C2C2-F5D9C65413FE}"/>
              </a:ext>
            </a:extLst>
          </p:cNvPr>
          <p:cNvSpPr txBox="1"/>
          <p:nvPr/>
        </p:nvSpPr>
        <p:spPr>
          <a:xfrm>
            <a:off x="5876925" y="6625709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9422AAB-A323-2F5A-4380-4352B2D89421}"/>
              </a:ext>
            </a:extLst>
          </p:cNvPr>
          <p:cNvSpPr txBox="1"/>
          <p:nvPr/>
        </p:nvSpPr>
        <p:spPr>
          <a:xfrm>
            <a:off x="2443164" y="2269609"/>
            <a:ext cx="6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0400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6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Golemiec</dc:creator>
  <cp:lastModifiedBy>Marta Golemiec</cp:lastModifiedBy>
  <cp:revision>1</cp:revision>
  <dcterms:created xsi:type="dcterms:W3CDTF">2022-12-08T08:27:05Z</dcterms:created>
  <dcterms:modified xsi:type="dcterms:W3CDTF">2022-12-08T08:38:08Z</dcterms:modified>
</cp:coreProperties>
</file>